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58" r:id="rId4"/>
    <p:sldId id="264" r:id="rId5"/>
    <p:sldId id="259" r:id="rId6"/>
    <p:sldId id="260" r:id="rId7"/>
    <p:sldId id="261" r:id="rId8"/>
    <p:sldId id="262" r:id="rId9"/>
    <p:sldId id="263"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0" d="100"/>
          <a:sy n="80" d="100"/>
        </p:scale>
        <p:origin x="58" y="1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89712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19583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200372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57022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079147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429925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997236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72884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74449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89832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34832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13925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32812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38316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97855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410326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11543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smtClean="0"/>
              <a:pPr/>
              <a:t>10/16/2023</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16606116"/>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Flight Management System</a:t>
            </a:r>
            <a:endParaRPr lang="en-IN" dirty="0"/>
          </a:p>
        </p:txBody>
      </p:sp>
      <p:sp>
        <p:nvSpPr>
          <p:cNvPr id="3" name="Subtitle 2"/>
          <p:cNvSpPr>
            <a:spLocks noGrp="1"/>
          </p:cNvSpPr>
          <p:nvPr>
            <p:ph type="subTitle" idx="1"/>
          </p:nvPr>
        </p:nvSpPr>
        <p:spPr>
          <a:xfrm>
            <a:off x="1751012" y="3886201"/>
            <a:ext cx="8689976" cy="526774"/>
          </a:xfrm>
        </p:spPr>
        <p:txBody>
          <a:bodyPr>
            <a:normAutofit/>
          </a:bodyPr>
          <a:lstStyle/>
          <a:p>
            <a:r>
              <a:rPr lang="en-US" dirty="0">
                <a:solidFill>
                  <a:schemeClr val="accent1">
                    <a:lumMod val="50000"/>
                  </a:schemeClr>
                </a:solidFill>
              </a:rPr>
              <a:t>Desktop application Project for DBMS lab by</a:t>
            </a:r>
          </a:p>
          <a:p>
            <a:pPr algn="r"/>
            <a:endParaRPr lang="en-US" dirty="0">
              <a:solidFill>
                <a:schemeClr val="accent1">
                  <a:lumMod val="50000"/>
                </a:schemeClr>
              </a:solidFill>
            </a:endParaRPr>
          </a:p>
          <a:p>
            <a:endParaRPr lang="en-IN" dirty="0">
              <a:solidFill>
                <a:schemeClr val="accent1">
                  <a:lumMod val="50000"/>
                </a:schemeClr>
              </a:solidFill>
            </a:endParaRPr>
          </a:p>
        </p:txBody>
      </p:sp>
      <p:sp>
        <p:nvSpPr>
          <p:cNvPr id="5" name="TextBox 4"/>
          <p:cNvSpPr txBox="1"/>
          <p:nvPr/>
        </p:nvSpPr>
        <p:spPr>
          <a:xfrm>
            <a:off x="2193235" y="4320209"/>
            <a:ext cx="7805530" cy="830997"/>
          </a:xfrm>
          <a:prstGeom prst="rect">
            <a:avLst/>
          </a:prstGeom>
          <a:noFill/>
        </p:spPr>
        <p:txBody>
          <a:bodyPr wrap="square" rtlCol="0">
            <a:spAutoFit/>
          </a:bodyPr>
          <a:lstStyle/>
          <a:p>
            <a:pPr algn="ctr"/>
            <a:r>
              <a:rPr lang="en-US" sz="2400" dirty="0"/>
              <a:t>-</a:t>
            </a:r>
            <a:r>
              <a:rPr lang="en-US" sz="2400" dirty="0" err="1"/>
              <a:t>Saikat</a:t>
            </a:r>
            <a:r>
              <a:rPr lang="en-US" sz="2400" dirty="0"/>
              <a:t> </a:t>
            </a:r>
            <a:r>
              <a:rPr lang="en-US" sz="2400" dirty="0" err="1"/>
              <a:t>Mitra</a:t>
            </a:r>
            <a:r>
              <a:rPr lang="en-US" sz="2400" dirty="0"/>
              <a:t>(12021002016069)</a:t>
            </a:r>
          </a:p>
          <a:p>
            <a:pPr algn="ctr"/>
            <a:r>
              <a:rPr lang="en-US" sz="2400" dirty="0"/>
              <a:t>-</a:t>
            </a:r>
            <a:r>
              <a:rPr lang="en-US" sz="2400" dirty="0" err="1"/>
              <a:t>Subhajoy</a:t>
            </a:r>
            <a:r>
              <a:rPr lang="en-US" sz="2400" dirty="0"/>
              <a:t> Mukherjee(12021002016029) </a:t>
            </a:r>
            <a:endParaRPr lang="en-IN" sz="2400" dirty="0"/>
          </a:p>
        </p:txBody>
      </p:sp>
    </p:spTree>
    <p:extLst>
      <p:ext uri="{BB962C8B-B14F-4D97-AF65-F5344CB8AC3E}">
        <p14:creationId xmlns:p14="http://schemas.microsoft.com/office/powerpoint/2010/main" val="689471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DAF94-4EF7-328E-43E0-F72638334FE7}"/>
              </a:ext>
            </a:extLst>
          </p:cNvPr>
          <p:cNvSpPr>
            <a:spLocks noGrp="1"/>
          </p:cNvSpPr>
          <p:nvPr>
            <p:ph type="title"/>
          </p:nvPr>
        </p:nvSpPr>
        <p:spPr>
          <a:xfrm>
            <a:off x="818525" y="1332892"/>
            <a:ext cx="10364451" cy="1596177"/>
          </a:xfrm>
        </p:spPr>
        <p:txBody>
          <a:bodyPr/>
          <a:lstStyle/>
          <a:p>
            <a:r>
              <a:rPr lang="en-IN" dirty="0"/>
              <a:t>conclusion</a:t>
            </a:r>
          </a:p>
        </p:txBody>
      </p:sp>
      <p:sp>
        <p:nvSpPr>
          <p:cNvPr id="3" name="Content Placeholder 2">
            <a:extLst>
              <a:ext uri="{FF2B5EF4-FFF2-40B4-BE49-F238E27FC236}">
                <a16:creationId xmlns:a16="http://schemas.microsoft.com/office/drawing/2014/main" id="{7D4DB863-2E9F-5490-311F-4510465674EA}"/>
              </a:ext>
            </a:extLst>
          </p:cNvPr>
          <p:cNvSpPr>
            <a:spLocks noGrp="1"/>
          </p:cNvSpPr>
          <p:nvPr>
            <p:ph sz="quarter" idx="13"/>
          </p:nvPr>
        </p:nvSpPr>
        <p:spPr>
          <a:xfrm>
            <a:off x="1132849" y="3110042"/>
            <a:ext cx="10363826" cy="1985833"/>
          </a:xfrm>
        </p:spPr>
        <p:txBody>
          <a:bodyPr/>
          <a:lstStyle/>
          <a:p>
            <a:r>
              <a:rPr lang="en-IN" dirty="0"/>
              <a:t>For each and every airlines flight management system is very important as there they need to keep track of each flight’s status , locations &amp; </a:t>
            </a:r>
            <a:r>
              <a:rPr lang="en-IN" dirty="0" err="1"/>
              <a:t>acomodations</a:t>
            </a:r>
            <a:r>
              <a:rPr lang="en-IN" dirty="0"/>
              <a:t>. From this point of view this project is very much real world oriented. </a:t>
            </a:r>
          </a:p>
          <a:p>
            <a:r>
              <a:rPr lang="en-IN" dirty="0"/>
              <a:t>This project also helps us to manage some real world data.</a:t>
            </a:r>
          </a:p>
        </p:txBody>
      </p:sp>
    </p:spTree>
    <p:extLst>
      <p:ext uri="{BB962C8B-B14F-4D97-AF65-F5344CB8AC3E}">
        <p14:creationId xmlns:p14="http://schemas.microsoft.com/office/powerpoint/2010/main" val="509404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endParaRPr lang="en-IN" dirty="0"/>
          </a:p>
        </p:txBody>
      </p:sp>
      <p:sp>
        <p:nvSpPr>
          <p:cNvPr id="3" name="Content Placeholder 2"/>
          <p:cNvSpPr>
            <a:spLocks noGrp="1"/>
          </p:cNvSpPr>
          <p:nvPr>
            <p:ph sz="quarter" idx="13"/>
          </p:nvPr>
        </p:nvSpPr>
        <p:spPr/>
        <p:txBody>
          <a:bodyPr>
            <a:normAutofit lnSpcReduction="10000"/>
          </a:bodyPr>
          <a:lstStyle/>
          <a:p>
            <a:r>
              <a:rPr lang="en-US" dirty="0"/>
              <a:t>An airport management system (AMS) is a software solution that helps airports to manage their operations more efficiently and effectively. AMS can be used to automate and streamline a wide range of tasks, including passenger processing, aircraft scheduling, and runway management. Etc.</a:t>
            </a:r>
          </a:p>
          <a:p>
            <a:r>
              <a:rPr lang="en-US" dirty="0"/>
              <a:t>One of the most important features of an AMS is the ability to track and manage flight information. This includes information such as airline name, flight number, arrival time, arrival runway, departure time, departure runway, destination, and number of passengers. This information is essential for airports to plan and coordinate their operation.</a:t>
            </a:r>
          </a:p>
          <a:p>
            <a:endParaRPr lang="en-IN" dirty="0"/>
          </a:p>
        </p:txBody>
      </p:sp>
    </p:spTree>
    <p:extLst>
      <p:ext uri="{BB962C8B-B14F-4D97-AF65-F5344CB8AC3E}">
        <p14:creationId xmlns:p14="http://schemas.microsoft.com/office/powerpoint/2010/main" val="4101341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features of the application</a:t>
            </a:r>
            <a:endParaRPr lang="en-IN" dirty="0"/>
          </a:p>
        </p:txBody>
      </p:sp>
      <p:sp>
        <p:nvSpPr>
          <p:cNvPr id="3" name="Content Placeholder 2"/>
          <p:cNvSpPr>
            <a:spLocks noGrp="1"/>
          </p:cNvSpPr>
          <p:nvPr>
            <p:ph sz="quarter" idx="13"/>
          </p:nvPr>
        </p:nvSpPr>
        <p:spPr/>
        <p:txBody>
          <a:bodyPr>
            <a:normAutofit fontScale="85000" lnSpcReduction="20000"/>
          </a:bodyPr>
          <a:lstStyle/>
          <a:p>
            <a:r>
              <a:rPr lang="en-US" dirty="0"/>
              <a:t>These are some of the key pieces of information that are tracked and managed by an AMS. This information is used to:</a:t>
            </a:r>
          </a:p>
          <a:p>
            <a:r>
              <a:rPr lang="en-US" dirty="0"/>
              <a:t>Plan and coordinate airport operations: AMS uses flight information to plan and coordinate airport operations, such as staffing levels, runway usage, and baggage handling.</a:t>
            </a:r>
          </a:p>
          <a:p>
            <a:r>
              <a:rPr lang="en-US" dirty="0"/>
              <a:t>This application provides the function to change the flight’s arrival/departure time to ‘arrived’ , ‘departed’ , ‘delayed’ status.</a:t>
            </a:r>
          </a:p>
          <a:p>
            <a:r>
              <a:rPr lang="en-US" dirty="0"/>
              <a:t>a warning message will be displayed if the new entry's arrival/departure time and runway numbers are same as that of another flight's.</a:t>
            </a:r>
          </a:p>
          <a:p>
            <a:r>
              <a:rPr lang="en-US" dirty="0"/>
              <a:t>It moves the data of those flights whose arrival and departed time are set to ‘arrived’ and ‘departed’ respectively to another table.</a:t>
            </a:r>
          </a:p>
        </p:txBody>
      </p:sp>
    </p:spTree>
    <p:extLst>
      <p:ext uri="{BB962C8B-B14F-4D97-AF65-F5344CB8AC3E}">
        <p14:creationId xmlns:p14="http://schemas.microsoft.com/office/powerpoint/2010/main" val="3369664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features of the application</a:t>
            </a:r>
            <a:endParaRPr lang="en-IN" dirty="0"/>
          </a:p>
        </p:txBody>
      </p:sp>
      <p:sp>
        <p:nvSpPr>
          <p:cNvPr id="3" name="Content Placeholder 2"/>
          <p:cNvSpPr>
            <a:spLocks noGrp="1"/>
          </p:cNvSpPr>
          <p:nvPr>
            <p:ph sz="quarter" idx="13"/>
          </p:nvPr>
        </p:nvSpPr>
        <p:spPr/>
        <p:txBody>
          <a:bodyPr>
            <a:normAutofit fontScale="92500" lnSpcReduction="10000"/>
          </a:bodyPr>
          <a:lstStyle/>
          <a:p>
            <a:r>
              <a:rPr lang="en-US" dirty="0"/>
              <a:t> a warning message will also be displayed if the arrival and departure time for the new entry are same and if we try to enter new data for a flight which already exists in the database.</a:t>
            </a:r>
            <a:endParaRPr lang="en-IN" dirty="0"/>
          </a:p>
          <a:p>
            <a:r>
              <a:rPr lang="en-US" dirty="0"/>
              <a:t>we can filter the data in the database according to airlines, flight number, arrival time, arrival runway, departure time, departure runway, number of passengers, destination and status.</a:t>
            </a:r>
          </a:p>
          <a:p>
            <a:r>
              <a:rPr lang="en-US" dirty="0"/>
              <a:t>we can also view all the data stored in the database, we can update the data for any flight, we can also remove data for a particular flight or we can delete all the data in the database.</a:t>
            </a:r>
          </a:p>
        </p:txBody>
      </p:sp>
    </p:spTree>
    <p:extLst>
      <p:ext uri="{BB962C8B-B14F-4D97-AF65-F5344CB8AC3E}">
        <p14:creationId xmlns:p14="http://schemas.microsoft.com/office/powerpoint/2010/main" val="21508832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Softwares</a:t>
            </a:r>
            <a:r>
              <a:rPr lang="en-US" dirty="0"/>
              <a:t> used</a:t>
            </a:r>
            <a:endParaRPr lang="en-IN" dirty="0"/>
          </a:p>
        </p:txBody>
      </p:sp>
      <p:sp>
        <p:nvSpPr>
          <p:cNvPr id="3" name="Content Placeholder 2"/>
          <p:cNvSpPr>
            <a:spLocks noGrp="1"/>
          </p:cNvSpPr>
          <p:nvPr>
            <p:ph sz="quarter" idx="13"/>
          </p:nvPr>
        </p:nvSpPr>
        <p:spPr/>
        <p:txBody>
          <a:bodyPr/>
          <a:lstStyle/>
          <a:p>
            <a:r>
              <a:rPr lang="en-US" dirty="0"/>
              <a:t>Python3(backend)</a:t>
            </a:r>
          </a:p>
          <a:p>
            <a:r>
              <a:rPr lang="en-US" dirty="0" err="1"/>
              <a:t>Kivy</a:t>
            </a:r>
            <a:r>
              <a:rPr lang="en-US" dirty="0"/>
              <a:t> &amp; </a:t>
            </a:r>
            <a:r>
              <a:rPr lang="en-US" dirty="0" err="1"/>
              <a:t>kivymd</a:t>
            </a:r>
            <a:r>
              <a:rPr lang="en-US" dirty="0"/>
              <a:t>(frontend)</a:t>
            </a:r>
          </a:p>
          <a:p>
            <a:r>
              <a:rPr lang="en-US" dirty="0" err="1"/>
              <a:t>Mysql</a:t>
            </a:r>
            <a:r>
              <a:rPr lang="en-US" dirty="0"/>
              <a:t> </a:t>
            </a:r>
            <a:r>
              <a:rPr lang="en-US" dirty="0" err="1"/>
              <a:t>rdbms</a:t>
            </a:r>
            <a:r>
              <a:rPr lang="en-US" dirty="0"/>
              <a:t>(database)</a:t>
            </a:r>
          </a:p>
          <a:p>
            <a:r>
              <a:rPr lang="en-US" dirty="0" err="1"/>
              <a:t>Mysql</a:t>
            </a:r>
            <a:r>
              <a:rPr lang="en-US" dirty="0"/>
              <a:t> connecter (database connecter)</a:t>
            </a:r>
          </a:p>
          <a:p>
            <a:r>
              <a:rPr lang="en-US" dirty="0"/>
              <a:t>Pip3(package installer)</a:t>
            </a:r>
          </a:p>
          <a:p>
            <a:endParaRPr lang="en-IN" dirty="0"/>
          </a:p>
        </p:txBody>
      </p:sp>
    </p:spTree>
    <p:extLst>
      <p:ext uri="{BB962C8B-B14F-4D97-AF65-F5344CB8AC3E}">
        <p14:creationId xmlns:p14="http://schemas.microsoft.com/office/powerpoint/2010/main" val="22126645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Hardware used</a:t>
            </a:r>
            <a:endParaRPr lang="en-IN" dirty="0"/>
          </a:p>
        </p:txBody>
      </p:sp>
      <p:sp>
        <p:nvSpPr>
          <p:cNvPr id="3" name="Content Placeholder 2"/>
          <p:cNvSpPr>
            <a:spLocks noGrp="1"/>
          </p:cNvSpPr>
          <p:nvPr>
            <p:ph sz="quarter" idx="13"/>
          </p:nvPr>
        </p:nvSpPr>
        <p:spPr/>
        <p:txBody>
          <a:bodyPr/>
          <a:lstStyle/>
          <a:p>
            <a:r>
              <a:rPr lang="en-US" dirty="0"/>
              <a:t>Intel </a:t>
            </a:r>
            <a:r>
              <a:rPr lang="en-US" dirty="0" err="1"/>
              <a:t>hd</a:t>
            </a:r>
            <a:r>
              <a:rPr lang="en-US" dirty="0"/>
              <a:t> graphics (family)</a:t>
            </a:r>
          </a:p>
          <a:p>
            <a:r>
              <a:rPr lang="en-US" dirty="0"/>
              <a:t>Intel dual core i5</a:t>
            </a:r>
          </a:p>
          <a:p>
            <a:r>
              <a:rPr lang="en-US" dirty="0"/>
              <a:t>Ram(crucial ram 8gb ddr4 3200 </a:t>
            </a:r>
            <a:r>
              <a:rPr lang="en-US" dirty="0" err="1"/>
              <a:t>mhz</a:t>
            </a:r>
            <a:r>
              <a:rPr lang="en-US" dirty="0"/>
              <a:t> cl22)</a:t>
            </a:r>
          </a:p>
          <a:p>
            <a:endParaRPr lang="en-US" dirty="0"/>
          </a:p>
          <a:p>
            <a:endParaRPr lang="en-IN" dirty="0"/>
          </a:p>
        </p:txBody>
      </p:sp>
    </p:spTree>
    <p:extLst>
      <p:ext uri="{BB962C8B-B14F-4D97-AF65-F5344CB8AC3E}">
        <p14:creationId xmlns:p14="http://schemas.microsoft.com/office/powerpoint/2010/main" val="1488983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4" y="1832823"/>
            <a:ext cx="10364451" cy="1596177"/>
          </a:xfrm>
        </p:spPr>
        <p:txBody>
          <a:bodyPr/>
          <a:lstStyle/>
          <a:p>
            <a:r>
              <a:rPr lang="en-US" dirty="0"/>
              <a:t>Source code</a:t>
            </a:r>
            <a:endParaRPr lang="en-IN" dirty="0"/>
          </a:p>
        </p:txBody>
      </p:sp>
      <p:sp>
        <p:nvSpPr>
          <p:cNvPr id="3" name="Content Placeholder 2"/>
          <p:cNvSpPr>
            <a:spLocks noGrp="1"/>
          </p:cNvSpPr>
          <p:nvPr>
            <p:ph sz="quarter" idx="13"/>
          </p:nvPr>
        </p:nvSpPr>
        <p:spPr>
          <a:xfrm>
            <a:off x="1294774" y="4081593"/>
            <a:ext cx="10363826" cy="627568"/>
          </a:xfrm>
        </p:spPr>
        <p:txBody>
          <a:bodyPr>
            <a:normAutofit/>
          </a:bodyPr>
          <a:lstStyle/>
          <a:p>
            <a:r>
              <a:rPr lang="en-US" dirty="0" err="1"/>
              <a:t>Github</a:t>
            </a:r>
            <a:r>
              <a:rPr lang="en-US" dirty="0"/>
              <a:t> link :  </a:t>
            </a:r>
            <a:r>
              <a:rPr lang="en-US" cap="none" dirty="0">
                <a:latin typeface="Arial" panose="020B0604020202020204" pitchFamily="34" charset="0"/>
                <a:cs typeface="Arial" panose="020B0604020202020204" pitchFamily="34" charset="0"/>
              </a:rPr>
              <a:t>https://github.com/Anonymous468/Flight-Management-System</a:t>
            </a:r>
            <a:endParaRPr lang="en-IN"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387488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images</a:t>
            </a:r>
            <a:endParaRPr lang="en-IN" dirty="0"/>
          </a:p>
        </p:txBody>
      </p:sp>
      <p:pic>
        <p:nvPicPr>
          <p:cNvPr id="4" name="Content Placeholder 3">
            <a:extLst>
              <a:ext uri="{FF2B5EF4-FFF2-40B4-BE49-F238E27FC236}">
                <a16:creationId xmlns:a16="http://schemas.microsoft.com/office/drawing/2014/main" id="{3D6DEE99-617F-F0D4-3069-1BD30040303B}"/>
              </a:ext>
            </a:extLst>
          </p:cNvPr>
          <p:cNvPicPr>
            <a:picLocks noGrp="1" noChangeAspect="1"/>
          </p:cNvPicPr>
          <p:nvPr>
            <p:ph sz="quarter" idx="13"/>
          </p:nvPr>
        </p:nvPicPr>
        <p:blipFill>
          <a:blip r:embed="rId2"/>
          <a:stretch>
            <a:fillRect/>
          </a:stretch>
        </p:blipFill>
        <p:spPr>
          <a:xfrm>
            <a:off x="238472" y="1716686"/>
            <a:ext cx="3549259" cy="2471737"/>
          </a:xfrm>
          <a:prstGeom prst="rect">
            <a:avLst/>
          </a:prstGeom>
        </p:spPr>
      </p:pic>
      <p:pic>
        <p:nvPicPr>
          <p:cNvPr id="5" name="Picture 4">
            <a:extLst>
              <a:ext uri="{FF2B5EF4-FFF2-40B4-BE49-F238E27FC236}">
                <a16:creationId xmlns:a16="http://schemas.microsoft.com/office/drawing/2014/main" id="{645515D7-453C-546A-00D3-B450813DC551}"/>
              </a:ext>
            </a:extLst>
          </p:cNvPr>
          <p:cNvPicPr>
            <a:picLocks noChangeAspect="1"/>
          </p:cNvPicPr>
          <p:nvPr/>
        </p:nvPicPr>
        <p:blipFill>
          <a:blip r:embed="rId3"/>
          <a:stretch>
            <a:fillRect/>
          </a:stretch>
        </p:blipFill>
        <p:spPr>
          <a:xfrm>
            <a:off x="4220207" y="1716685"/>
            <a:ext cx="4396337" cy="2471737"/>
          </a:xfrm>
          <a:prstGeom prst="rect">
            <a:avLst/>
          </a:prstGeom>
        </p:spPr>
      </p:pic>
      <p:pic>
        <p:nvPicPr>
          <p:cNvPr id="6" name="Picture 5">
            <a:extLst>
              <a:ext uri="{FF2B5EF4-FFF2-40B4-BE49-F238E27FC236}">
                <a16:creationId xmlns:a16="http://schemas.microsoft.com/office/drawing/2014/main" id="{2ECA21B4-0E54-6B7E-E918-2E255DC7A194}"/>
              </a:ext>
            </a:extLst>
          </p:cNvPr>
          <p:cNvPicPr>
            <a:picLocks noChangeAspect="1"/>
          </p:cNvPicPr>
          <p:nvPr/>
        </p:nvPicPr>
        <p:blipFill>
          <a:blip r:embed="rId4"/>
          <a:stretch>
            <a:fillRect/>
          </a:stretch>
        </p:blipFill>
        <p:spPr>
          <a:xfrm>
            <a:off x="8782405" y="1536502"/>
            <a:ext cx="3171123" cy="2832102"/>
          </a:xfrm>
          <a:prstGeom prst="rect">
            <a:avLst/>
          </a:prstGeom>
        </p:spPr>
      </p:pic>
      <p:pic>
        <p:nvPicPr>
          <p:cNvPr id="7" name="Picture 6">
            <a:extLst>
              <a:ext uri="{FF2B5EF4-FFF2-40B4-BE49-F238E27FC236}">
                <a16:creationId xmlns:a16="http://schemas.microsoft.com/office/drawing/2014/main" id="{6E83A7F8-A129-0A22-E6AF-F3F3DAD99DAF}"/>
              </a:ext>
            </a:extLst>
          </p:cNvPr>
          <p:cNvPicPr>
            <a:picLocks noChangeAspect="1"/>
          </p:cNvPicPr>
          <p:nvPr/>
        </p:nvPicPr>
        <p:blipFill>
          <a:blip r:embed="rId5"/>
          <a:stretch>
            <a:fillRect/>
          </a:stretch>
        </p:blipFill>
        <p:spPr>
          <a:xfrm>
            <a:off x="238472" y="4751686"/>
            <a:ext cx="3746380" cy="2106314"/>
          </a:xfrm>
          <a:prstGeom prst="rect">
            <a:avLst/>
          </a:prstGeom>
        </p:spPr>
      </p:pic>
      <p:pic>
        <p:nvPicPr>
          <p:cNvPr id="8" name="Picture 7">
            <a:extLst>
              <a:ext uri="{FF2B5EF4-FFF2-40B4-BE49-F238E27FC236}">
                <a16:creationId xmlns:a16="http://schemas.microsoft.com/office/drawing/2014/main" id="{A4449DDF-BE5C-FA3E-4558-5B8FAB8D9F94}"/>
              </a:ext>
            </a:extLst>
          </p:cNvPr>
          <p:cNvPicPr>
            <a:picLocks noChangeAspect="1"/>
          </p:cNvPicPr>
          <p:nvPr/>
        </p:nvPicPr>
        <p:blipFill>
          <a:blip r:embed="rId6"/>
          <a:stretch>
            <a:fillRect/>
          </a:stretch>
        </p:blipFill>
        <p:spPr>
          <a:xfrm>
            <a:off x="4386069" y="4751686"/>
            <a:ext cx="3413226" cy="2051061"/>
          </a:xfrm>
          <a:prstGeom prst="rect">
            <a:avLst/>
          </a:prstGeom>
        </p:spPr>
      </p:pic>
      <p:pic>
        <p:nvPicPr>
          <p:cNvPr id="9" name="Picture 8">
            <a:extLst>
              <a:ext uri="{FF2B5EF4-FFF2-40B4-BE49-F238E27FC236}">
                <a16:creationId xmlns:a16="http://schemas.microsoft.com/office/drawing/2014/main" id="{1B0338E7-D9FC-1584-CF8B-1F5B1D5CE861}"/>
              </a:ext>
            </a:extLst>
          </p:cNvPr>
          <p:cNvPicPr>
            <a:picLocks noChangeAspect="1"/>
          </p:cNvPicPr>
          <p:nvPr/>
        </p:nvPicPr>
        <p:blipFill>
          <a:blip r:embed="rId7"/>
          <a:stretch>
            <a:fillRect/>
          </a:stretch>
        </p:blipFill>
        <p:spPr>
          <a:xfrm>
            <a:off x="8616544" y="4732057"/>
            <a:ext cx="3171123" cy="2051062"/>
          </a:xfrm>
          <a:prstGeom prst="rect">
            <a:avLst/>
          </a:prstGeom>
        </p:spPr>
      </p:pic>
    </p:spTree>
    <p:extLst>
      <p:ext uri="{BB962C8B-B14F-4D97-AF65-F5344CB8AC3E}">
        <p14:creationId xmlns:p14="http://schemas.microsoft.com/office/powerpoint/2010/main" val="12469161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scope </a:t>
            </a:r>
            <a:endParaRPr lang="en-IN" dirty="0"/>
          </a:p>
        </p:txBody>
      </p:sp>
      <p:sp>
        <p:nvSpPr>
          <p:cNvPr id="3" name="Content Placeholder 2"/>
          <p:cNvSpPr>
            <a:spLocks noGrp="1"/>
          </p:cNvSpPr>
          <p:nvPr>
            <p:ph sz="quarter" idx="13"/>
          </p:nvPr>
        </p:nvSpPr>
        <p:spPr/>
        <p:txBody>
          <a:bodyPr/>
          <a:lstStyle/>
          <a:p>
            <a:pPr marL="0" indent="0">
              <a:buNone/>
            </a:pPr>
            <a:r>
              <a:rPr lang="en-IN" dirty="0"/>
              <a:t>In future we can use the advanced machine learning &amp; deep learning algorithms for image processing and also use some automated sensors &amp; cameras to collect the raw data. By this implementations we can make the full flight management system automated where nobody is needed to put the data inside database or update the data. Everything will be updated and included in the databases by the real-time image processing mechanisms.  This also make the process smoother and hustle free and time saving. </a:t>
            </a:r>
          </a:p>
        </p:txBody>
      </p:sp>
    </p:spTree>
    <p:extLst>
      <p:ext uri="{BB962C8B-B14F-4D97-AF65-F5344CB8AC3E}">
        <p14:creationId xmlns:p14="http://schemas.microsoft.com/office/powerpoint/2010/main" val="1625435198"/>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145</TotalTime>
  <Words>599</Words>
  <Application>Microsoft Office PowerPoint</Application>
  <PresentationFormat>Widescreen</PresentationFormat>
  <Paragraphs>35</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Tw Cen MT</vt:lpstr>
      <vt:lpstr>Droplet</vt:lpstr>
      <vt:lpstr>Flight Management System</vt:lpstr>
      <vt:lpstr>Introduction</vt:lpstr>
      <vt:lpstr>Key features of the application</vt:lpstr>
      <vt:lpstr>Key features of the application</vt:lpstr>
      <vt:lpstr>Softwares used</vt:lpstr>
      <vt:lpstr>Hardware used</vt:lpstr>
      <vt:lpstr>Source code</vt:lpstr>
      <vt:lpstr>Working images</vt:lpstr>
      <vt:lpstr>Future scope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Flight Management System</dc:title>
  <dc:creator>USER</dc:creator>
  <cp:lastModifiedBy>Subhajoy</cp:lastModifiedBy>
  <cp:revision>10</cp:revision>
  <dcterms:created xsi:type="dcterms:W3CDTF">2023-10-11T09:44:00Z</dcterms:created>
  <dcterms:modified xsi:type="dcterms:W3CDTF">2023-10-16T17:01:25Z</dcterms:modified>
</cp:coreProperties>
</file>

<file path=docProps/thumbnail.jpeg>
</file>